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0"/>
  </p:notesMasterIdLst>
  <p:handoutMasterIdLst>
    <p:handoutMasterId r:id="rId19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21" r:id="rId55"/>
    <p:sldId id="973" r:id="rId56"/>
    <p:sldId id="974" r:id="rId57"/>
    <p:sldId id="975" r:id="rId58"/>
    <p:sldId id="1044" r:id="rId59"/>
    <p:sldId id="524" r:id="rId60"/>
    <p:sldId id="1013" r:id="rId61"/>
    <p:sldId id="1001" r:id="rId62"/>
    <p:sldId id="1002" r:id="rId63"/>
    <p:sldId id="1003" r:id="rId64"/>
    <p:sldId id="1004" r:id="rId65"/>
    <p:sldId id="1006" r:id="rId66"/>
    <p:sldId id="1007" r:id="rId67"/>
    <p:sldId id="1008" r:id="rId68"/>
    <p:sldId id="1009" r:id="rId69"/>
    <p:sldId id="1010" r:id="rId70"/>
    <p:sldId id="1011" r:id="rId71"/>
    <p:sldId id="1018" r:id="rId72"/>
    <p:sldId id="1020" r:id="rId73"/>
    <p:sldId id="1015" r:id="rId74"/>
    <p:sldId id="1016" r:id="rId75"/>
    <p:sldId id="1017" r:id="rId76"/>
    <p:sldId id="950" r:id="rId77"/>
    <p:sldId id="933" r:id="rId78"/>
    <p:sldId id="934" r:id="rId79"/>
    <p:sldId id="951" r:id="rId80"/>
    <p:sldId id="820" r:id="rId81"/>
    <p:sldId id="374" r:id="rId82"/>
    <p:sldId id="383" r:id="rId83"/>
    <p:sldId id="822" r:id="rId84"/>
    <p:sldId id="1049" r:id="rId85"/>
    <p:sldId id="981" r:id="rId86"/>
    <p:sldId id="935" r:id="rId87"/>
    <p:sldId id="1047" r:id="rId88"/>
    <p:sldId id="1046" r:id="rId89"/>
    <p:sldId id="976" r:id="rId90"/>
    <p:sldId id="928" r:id="rId91"/>
    <p:sldId id="972" r:id="rId92"/>
    <p:sldId id="379" r:id="rId93"/>
    <p:sldId id="992" r:id="rId94"/>
    <p:sldId id="993" r:id="rId95"/>
    <p:sldId id="723" r:id="rId96"/>
    <p:sldId id="729" r:id="rId97"/>
    <p:sldId id="1051" r:id="rId98"/>
    <p:sldId id="1052" r:id="rId99"/>
    <p:sldId id="513" r:id="rId100"/>
    <p:sldId id="1032" r:id="rId101"/>
    <p:sldId id="1022" r:id="rId102"/>
    <p:sldId id="1023" r:id="rId103"/>
    <p:sldId id="1024" r:id="rId104"/>
    <p:sldId id="1025" r:id="rId105"/>
    <p:sldId id="1026" r:id="rId106"/>
    <p:sldId id="1027" r:id="rId107"/>
    <p:sldId id="1028" r:id="rId108"/>
    <p:sldId id="977" r:id="rId109"/>
    <p:sldId id="1029" r:id="rId110"/>
    <p:sldId id="1030" r:id="rId111"/>
    <p:sldId id="1031" r:id="rId112"/>
    <p:sldId id="937" r:id="rId113"/>
    <p:sldId id="893" r:id="rId114"/>
    <p:sldId id="954" r:id="rId115"/>
    <p:sldId id="955" r:id="rId116"/>
    <p:sldId id="903" r:id="rId117"/>
    <p:sldId id="938" r:id="rId118"/>
    <p:sldId id="939" r:id="rId119"/>
    <p:sldId id="940" r:id="rId120"/>
    <p:sldId id="941" r:id="rId121"/>
    <p:sldId id="942" r:id="rId122"/>
    <p:sldId id="943" r:id="rId123"/>
    <p:sldId id="944" r:id="rId124"/>
    <p:sldId id="875" r:id="rId125"/>
    <p:sldId id="892" r:id="rId126"/>
    <p:sldId id="998" r:id="rId127"/>
    <p:sldId id="894" r:id="rId128"/>
    <p:sldId id="868" r:id="rId129"/>
    <p:sldId id="970" r:id="rId130"/>
    <p:sldId id="956" r:id="rId131"/>
    <p:sldId id="957" r:id="rId132"/>
    <p:sldId id="958" r:id="rId133"/>
    <p:sldId id="959" r:id="rId134"/>
    <p:sldId id="960" r:id="rId135"/>
    <p:sldId id="961" r:id="rId136"/>
    <p:sldId id="962" r:id="rId137"/>
    <p:sldId id="963" r:id="rId138"/>
    <p:sldId id="964" r:id="rId139"/>
    <p:sldId id="965" r:id="rId140"/>
    <p:sldId id="966" r:id="rId141"/>
    <p:sldId id="967" r:id="rId142"/>
    <p:sldId id="968" r:id="rId143"/>
    <p:sldId id="969" r:id="rId144"/>
    <p:sldId id="952" r:id="rId145"/>
    <p:sldId id="836" r:id="rId146"/>
    <p:sldId id="837" r:id="rId147"/>
    <p:sldId id="860" r:id="rId148"/>
    <p:sldId id="838" r:id="rId149"/>
    <p:sldId id="839" r:id="rId150"/>
    <p:sldId id="840" r:id="rId151"/>
    <p:sldId id="841" r:id="rId152"/>
    <p:sldId id="842" r:id="rId153"/>
    <p:sldId id="867" r:id="rId154"/>
    <p:sldId id="878" r:id="rId155"/>
    <p:sldId id="879" r:id="rId156"/>
    <p:sldId id="880" r:id="rId157"/>
    <p:sldId id="881" r:id="rId158"/>
    <p:sldId id="882" r:id="rId159"/>
    <p:sldId id="883" r:id="rId160"/>
    <p:sldId id="953" r:id="rId161"/>
    <p:sldId id="855" r:id="rId162"/>
    <p:sldId id="856" r:id="rId163"/>
    <p:sldId id="753" r:id="rId164"/>
    <p:sldId id="754" r:id="rId165"/>
    <p:sldId id="755" r:id="rId166"/>
    <p:sldId id="765" r:id="rId167"/>
    <p:sldId id="757" r:id="rId168"/>
    <p:sldId id="761" r:id="rId169"/>
    <p:sldId id="762" r:id="rId170"/>
    <p:sldId id="763" r:id="rId171"/>
    <p:sldId id="764" r:id="rId172"/>
    <p:sldId id="760" r:id="rId173"/>
    <p:sldId id="1053" r:id="rId174"/>
    <p:sldId id="411" r:id="rId175"/>
    <p:sldId id="1037" r:id="rId176"/>
    <p:sldId id="1038" r:id="rId177"/>
    <p:sldId id="1039" r:id="rId178"/>
    <p:sldId id="1040" r:id="rId179"/>
    <p:sldId id="1041" r:id="rId180"/>
    <p:sldId id="994" r:id="rId181"/>
    <p:sldId id="979" r:id="rId182"/>
    <p:sldId id="256" r:id="rId183"/>
    <p:sldId id="991" r:id="rId184"/>
    <p:sldId id="1042" r:id="rId185"/>
    <p:sldId id="1043" r:id="rId186"/>
    <p:sldId id="1033" r:id="rId187"/>
    <p:sldId id="826" r:id="rId188"/>
    <p:sldId id="766" r:id="rId1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72" d="100"/>
          <a:sy n="72" d="100"/>
        </p:scale>
        <p:origin x="424" y="5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commentAuthors" Target="commentAuthor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presProps" Target="presProp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14/06/2021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14/06/2021</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6/14/2021</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6/14/2021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6/14/2021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1.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3.wmf"/><Relationship Id="rId3" Type="http://schemas.openxmlformats.org/officeDocument/2006/relationships/notesSlide" Target="../notesSlides/notesSlide67.xml"/><Relationship Id="rId7" Type="http://schemas.openxmlformats.org/officeDocument/2006/relationships/image" Target="../media/image127.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6.png"/><Relationship Id="rId11" Type="http://schemas.openxmlformats.org/officeDocument/2006/relationships/image" Target="../media/image129.jpeg"/><Relationship Id="rId5" Type="http://schemas.openxmlformats.org/officeDocument/2006/relationships/image" Target="../media/image125.pn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2.wmf"/><Relationship Id="rId1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7.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diagramLayout" Target="../diagrams/layout7.xml"/><Relationship Id="rId7" Type="http://schemas.openxmlformats.org/officeDocument/2006/relationships/image" Target="../media/image95.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617"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1038"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1039"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895375338"/>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100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1698043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2123266373"/>
              </p:ext>
            </p:extLst>
          </p:nvPr>
        </p:nvGraphicFramePr>
        <p:xfrm>
          <a:off x="720000" y="2513376"/>
          <a:ext cx="10416560" cy="264160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2">
                  <a:txBody>
                    <a:bodyPr/>
                    <a:lstStyle/>
                    <a:p>
                      <a:r>
                        <a:rPr lang="en-US" sz="1800" b="1" dirty="0" err="1"/>
                        <a:t>ThinKing</a:t>
                      </a:r>
                      <a:endParaRPr lang="nl-BE" sz="1800" b="1" dirty="0"/>
                    </a:p>
                  </a:txBody>
                  <a:tcPr/>
                </a:tc>
                <a:tc>
                  <a:txBody>
                    <a:bodyPr/>
                    <a:lstStyle/>
                    <a:p>
                      <a:r>
                        <a:rPr lang="en-US" sz="1600" dirty="0">
                          <a:latin typeface="Courier New" panose="02070309020205020404" pitchFamily="49" charset="0"/>
                          <a:cs typeface="Courier New" panose="02070309020205020404" pitchFamily="49" charset="0"/>
                        </a:rPr>
                        <a:t>login-thinking.hpc.kuleuven.be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login7-tier2.hpc.kuleuven.be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login8-tier2.hpc.kuleuven.be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Haswell</a:t>
                      </a:r>
                      <a:r>
                        <a:rPr lang="en-US" sz="1600" dirty="0"/>
                        <a:t> partition</a:t>
                      </a:r>
                      <a:endParaRPr lang="nl-BE" sz="1600" dirty="0"/>
                    </a:p>
                  </a:txBody>
                  <a:tcPr/>
                </a:tc>
                <a:extLst>
                  <a:ext uri="{0D108BD9-81ED-4DB2-BD59-A6C34878D82A}">
                    <a16:rowId xmlns:a16="http://schemas.microsoft.com/office/drawing/2014/main" val="4223595058"/>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67072</TotalTime>
  <Words>14081</Words>
  <Application>Microsoft Office PowerPoint</Application>
  <PresentationFormat>Widescreen</PresentationFormat>
  <Paragraphs>2601</Paragraphs>
  <Slides>181</Slides>
  <Notes>71</Notes>
  <HiddenSlides>112</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6"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1216</cp:revision>
  <dcterms:created xsi:type="dcterms:W3CDTF">2012-07-10T07:57:57Z</dcterms:created>
  <dcterms:modified xsi:type="dcterms:W3CDTF">2021-06-14T07:47:11Z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